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DD16-A34C-4F78-83A5-9CEF2D77C88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17315-16DA-472E-984F-0BD253FA7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A460B-54A2-4672-97F6-8F89ABE83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08599-AD18-4933-B408-FA59E7C22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B163E-7492-4B2D-A65C-3FF471C8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740E4-F566-41BF-BFC5-48EF350E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C9E6-8651-46CF-A6DC-AD542FEB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1E89-73FC-48C4-B602-86A30F60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F70BC-5435-4550-AEBB-FC943B219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CB169-F668-4D5C-8122-2858AE77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FA06F-D98C-45B1-A74E-A5DCC35E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69E9E-686B-4C7A-A4D7-2A064C35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3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8465E4-865E-49B7-9B8E-112623CE1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EC596-1644-4363-A4BF-D448BEF7A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80AF2-FC2D-49F0-806A-25252925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DB824-D0C6-4D4A-A594-89C08FBE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643C7-0E2B-48E7-8168-278299DE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76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4A37-DDED-4325-B4B1-86F1B167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96B0-6DD0-437B-8AFA-F87DBCB5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B4B09-DC45-43C5-BC2D-3D5A1DE5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2733F-31C7-4673-8F85-CAAF9AB7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E6E91-585E-42B7-A396-5A4FE84E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6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980B-B8AE-4E77-ADD5-782788871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9F6ED-3F98-4416-B43A-4034F456F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90FFE-A20F-4D0A-A65D-4CE42061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2ABA4-A5C7-4F83-AC74-E4BECEA4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3331E-987C-4C05-81E4-3E351FD8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2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364B-CFC7-435F-98CD-D1F74062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044A7-8059-48BB-9BC2-E4E88F2C7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0D092-A32E-491E-A9AF-00C9B1E8A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3B87C-6237-48E1-9474-93D93295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1E89A-63F1-4905-A5D7-9011BC2D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AB7EC-8B03-4677-805C-CE25CBC1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6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1E35-AFFD-44E9-897C-B9FDD206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0AD18-7ECE-49E6-B4EB-BAEFFC15C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4C802-6951-48AE-8E3B-D85CF6803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E9255-50F7-4D80-A2F7-2E29B9FE9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D472C-AE8C-4B73-A699-3142E28A1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8A1D1-85E4-4A4F-8651-CA647EB7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9303D-35BA-46F7-B05B-72EE6060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E301C-3D10-4422-8279-295B9217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0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029F-3C89-41DD-B99D-3617C8D2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EB36C-BAF8-4B4C-ACB9-5BFA34C9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0BB91-C5BE-49BD-9D5D-7B47EAD7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04F36-E161-4F51-8E0E-F74E49FC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2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056E1-0389-4DD2-BE8A-57F4D831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03E70-B0ED-43C3-A383-26705DE1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3E8C4-E7BB-433A-8D6A-96392BC3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9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B99B-4888-4203-BD66-80209E7F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33A2A-AD00-4CCE-89E5-0FB51875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D9E2B-55F4-4607-AA8D-62F3C5BD9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74A72-5221-44D0-A1F8-F7357894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B6DB4-0D88-424A-A4EC-63E4E9A7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CEAAB-25D6-4253-809B-88235E4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2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F447-8992-4D11-9F33-6457A8D0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757B6-8EBC-4E8D-9234-9ABB21913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E362D-904B-4343-80BF-DE2CB89FB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8E2EB-A470-49CC-BB97-FD6399BE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93499-2B62-435D-AC3A-32A65715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36CFD-AFED-4D9D-87B6-03AB9AB6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9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411A53-5D2D-4917-92AD-74000328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D0FDF-DCCE-4867-B34F-485AB200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6A391-F759-4FEE-9561-AE1A58301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ECA6-FD06-4855-B4C1-3F2DAE4F43F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B1F5-EEF1-49FB-A11A-36A0268D1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32616-D2D3-4653-90C4-D4B9A7F22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EFCE-169B-4892-B0FA-647B60AF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CF44-EC7D-4EC2-A035-B11857A76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Little Miss Cupcake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E8FD-7D52-444E-8136-737A33E0F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805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And Her Very Unhealthy Diet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Darcy Weir </a:t>
            </a:r>
          </a:p>
          <a:p>
            <a:endParaRPr lang="en-GB" dirty="0"/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805D2DCE-8E77-413F-91C8-6D985B10C8DB}"/>
              </a:ext>
            </a:extLst>
          </p:cNvPr>
          <p:cNvSpPr/>
          <p:nvPr/>
        </p:nvSpPr>
        <p:spPr>
          <a:xfrm rot="6527486" flipV="1">
            <a:off x="-1302526" y="1512347"/>
            <a:ext cx="102279" cy="45719"/>
          </a:xfrm>
          <a:prstGeom prst="cho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179DF326-766B-4087-AFE7-4F521C957192}"/>
              </a:ext>
            </a:extLst>
          </p:cNvPr>
          <p:cNvSpPr/>
          <p:nvPr/>
        </p:nvSpPr>
        <p:spPr>
          <a:xfrm rot="17558211">
            <a:off x="-684424" y="655638"/>
            <a:ext cx="193708" cy="65106"/>
          </a:xfrm>
          <a:prstGeom prst="chord">
            <a:avLst>
              <a:gd name="adj1" fmla="val 218782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C5C2C8-5C20-4380-9AF9-1279B10A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51" y="3184851"/>
            <a:ext cx="2299368" cy="3451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04F636-9E03-4A5B-94DE-215C0955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" y="2715647"/>
            <a:ext cx="2858609" cy="4000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24793-1AF3-46EF-9C31-20E6D509C4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"/>
          <a:stretch/>
        </p:blipFill>
        <p:spPr>
          <a:xfrm>
            <a:off x="4119771" y="4145872"/>
            <a:ext cx="3982834" cy="2138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5359B8-DA1E-4108-B3F8-545A06B97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9" y="213245"/>
            <a:ext cx="3996954" cy="2248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6039B3-3A83-4F44-A567-7DEA59E2E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48" y="418458"/>
            <a:ext cx="3722703" cy="21219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A7F746-8CAF-47FE-BA94-2263C2BF3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64" y="276417"/>
            <a:ext cx="3772340" cy="21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3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76BE25-60C2-48D6-85D7-7B5C37E5A9F3}"/>
              </a:ext>
            </a:extLst>
          </p:cNvPr>
          <p:cNvSpPr txBox="1"/>
          <p:nvPr/>
        </p:nvSpPr>
        <p:spPr>
          <a:xfrm>
            <a:off x="222032" y="2068370"/>
            <a:ext cx="612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is Little Miss Cupcake. She loves, you guessed it, cupcakes, buns and desserts .</a:t>
            </a:r>
            <a:endParaRPr lang="en-GB" sz="2400" dirty="0">
              <a:solidFill>
                <a:srgbClr val="FF33C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1FE69-11BA-4C02-8996-F74D65DD6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t="845" r="12105" b="2091"/>
          <a:stretch/>
        </p:blipFill>
        <p:spPr>
          <a:xfrm>
            <a:off x="10381014" y="2602129"/>
            <a:ext cx="1389635" cy="1957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AD78F4-9A05-48F4-B94F-4BABA114E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607" y="65890"/>
            <a:ext cx="2002361" cy="2417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594DA1-99FF-47DA-9437-670872798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08" y="4677416"/>
            <a:ext cx="2755392" cy="2180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848AB-A93C-4B0C-8C74-2AE3B1620D8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/>
          <a:stretch/>
        </p:blipFill>
        <p:spPr bwMode="auto">
          <a:xfrm>
            <a:off x="6161102" y="3107184"/>
            <a:ext cx="2942647" cy="3611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22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543645-5602-4D4B-B817-A32AD8F89C49}"/>
              </a:ext>
            </a:extLst>
          </p:cNvPr>
          <p:cNvSpPr txBox="1"/>
          <p:nvPr/>
        </p:nvSpPr>
        <p:spPr>
          <a:xfrm>
            <a:off x="662940" y="1051560"/>
            <a:ext cx="43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F2F47-42F5-44C4-BF61-04020D1DACDE}"/>
              </a:ext>
            </a:extLst>
          </p:cNvPr>
          <p:cNvSpPr txBox="1"/>
          <p:nvPr/>
        </p:nvSpPr>
        <p:spPr>
          <a:xfrm>
            <a:off x="419100" y="3241548"/>
            <a:ext cx="567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Little Miss Cupcake was a little out of shape.  She hated anything healthy and absolutely dreaded sport .</a:t>
            </a:r>
            <a:endParaRPr lang="en-GB" sz="2400" dirty="0">
              <a:solidFill>
                <a:srgbClr val="FF33C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C1459-D10D-44DF-B518-4EB195ECB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05" y="-5842"/>
            <a:ext cx="5588895" cy="3434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3AF6C6-801E-4591-B0BF-CFD9AD6A5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24369" r="3344" b="21248"/>
          <a:stretch/>
        </p:blipFill>
        <p:spPr>
          <a:xfrm>
            <a:off x="8174736" y="4082796"/>
            <a:ext cx="3916680" cy="2350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36FDA3-829F-46D0-B2CB-038C8828D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8" t="3516" r="33019" b="3916"/>
          <a:stretch/>
        </p:blipFill>
        <p:spPr>
          <a:xfrm>
            <a:off x="6603105" y="3423158"/>
            <a:ext cx="1316736" cy="34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3538DD-9A7A-4303-907F-EA7B77FC7791}"/>
              </a:ext>
            </a:extLst>
          </p:cNvPr>
          <p:cNvSpPr txBox="1"/>
          <p:nvPr/>
        </p:nvSpPr>
        <p:spPr>
          <a:xfrm>
            <a:off x="390144" y="2804160"/>
            <a:ext cx="5193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Although there was one very healthy man in town, he was </a:t>
            </a:r>
            <a:r>
              <a:rPr lang="en-US" sz="2400" dirty="0" err="1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Mr</a:t>
            </a:r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Strong, he was very healthy especially compared to Little Miss Cupcake .</a:t>
            </a:r>
            <a:endParaRPr lang="en-GB" sz="2400" dirty="0">
              <a:solidFill>
                <a:srgbClr val="FF33C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56FE0-3ACB-483D-AABD-0A6BFFC0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38" y="1143307"/>
            <a:ext cx="3986784" cy="48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3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66BC99-9103-4C3D-8E64-829DBB632027}"/>
              </a:ext>
            </a:extLst>
          </p:cNvPr>
          <p:cNvSpPr txBox="1"/>
          <p:nvPr/>
        </p:nvSpPr>
        <p:spPr>
          <a:xfrm>
            <a:off x="316992" y="3169920"/>
            <a:ext cx="439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Mr</a:t>
            </a:r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strong plays rugby and eats 12 eggs every morning for his breakfast .</a:t>
            </a:r>
            <a:endParaRPr lang="en-GB" sz="2400" dirty="0">
              <a:solidFill>
                <a:srgbClr val="FF33C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6B644-AA3F-4D69-84A8-8F8E7FC2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5" y="1930717"/>
            <a:ext cx="2720721" cy="2823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007C3-7E48-422C-BEED-05566BC4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23" y="1930717"/>
            <a:ext cx="2133600" cy="2870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ABC34-81A9-4B38-9E21-F058D3A808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-25" r="-8" b="-560"/>
          <a:stretch/>
        </p:blipFill>
        <p:spPr>
          <a:xfrm rot="21118127">
            <a:off x="4371741" y="1376655"/>
            <a:ext cx="1137182" cy="14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4893C-D0C5-4596-AC6E-9258328112E0}"/>
              </a:ext>
            </a:extLst>
          </p:cNvPr>
          <p:cNvSpPr txBox="1"/>
          <p:nvPr/>
        </p:nvSpPr>
        <p:spPr>
          <a:xfrm>
            <a:off x="640080" y="1414272"/>
            <a:ext cx="538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One day </a:t>
            </a:r>
            <a:r>
              <a:rPr lang="en-US" sz="2400" dirty="0" err="1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Mr</a:t>
            </a:r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Strong and Little Miss Cupcake met in town. Little Miss Cupcake tried to offer </a:t>
            </a:r>
            <a:r>
              <a:rPr lang="en-US" sz="2400" dirty="0" err="1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Mr</a:t>
            </a:r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Strong a cupcake and </a:t>
            </a:r>
            <a:r>
              <a:rPr lang="en-US" sz="2400" dirty="0" err="1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Mr</a:t>
            </a:r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strong tried to give Little Miss Cupcake some egg but they both refused.</a:t>
            </a:r>
            <a:endParaRPr lang="en-GB" sz="2400" dirty="0">
              <a:solidFill>
                <a:srgbClr val="FF33C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53C46-48F7-46FF-BA06-626B2647F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r="27824"/>
          <a:stretch/>
        </p:blipFill>
        <p:spPr>
          <a:xfrm>
            <a:off x="8897113" y="3155095"/>
            <a:ext cx="3118104" cy="3702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A77B3-264B-49D0-A04A-1630602130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87" y="3429000"/>
            <a:ext cx="3007750" cy="3611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29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87720D-3370-4252-9EEA-63166D7256BE}"/>
              </a:ext>
            </a:extLst>
          </p:cNvPr>
          <p:cNvSpPr txBox="1"/>
          <p:nvPr/>
        </p:nvSpPr>
        <p:spPr>
          <a:xfrm>
            <a:off x="359664" y="2493264"/>
            <a:ext cx="4279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Little Miss Cupcake and </a:t>
            </a:r>
            <a:r>
              <a:rPr lang="en-US" sz="2400" dirty="0" err="1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Mr</a:t>
            </a:r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strong sat and chatted for a while and together they figured out that neither of them was really healthy. They decided that you need a balanced diet, you can’t eat loads of eggs because that is too much protein, but you also definitely can’t eat just buns and desserts.  </a:t>
            </a:r>
            <a:endParaRPr lang="en-GB" sz="2400" dirty="0">
              <a:solidFill>
                <a:srgbClr val="FF33C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EFF82-EA19-45F2-A232-0DC4E7928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13" y="2493264"/>
            <a:ext cx="4060590" cy="3758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ADC77-232A-404B-8704-6FC1B68230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63" y="2640653"/>
            <a:ext cx="3007750" cy="3611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63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25D8AF-FFC1-4EF0-8F5F-43DD30F14853}"/>
              </a:ext>
            </a:extLst>
          </p:cNvPr>
          <p:cNvSpPr txBox="1"/>
          <p:nvPr/>
        </p:nvSpPr>
        <p:spPr>
          <a:xfrm>
            <a:off x="121920" y="2895600"/>
            <a:ext cx="396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 they came up with a plan!</a:t>
            </a:r>
            <a:endParaRPr lang="en-GB" dirty="0">
              <a:solidFill>
                <a:srgbClr val="FF33C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F8A43-E414-4732-BCFD-460FB3CB5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r="28190"/>
          <a:stretch/>
        </p:blipFill>
        <p:spPr>
          <a:xfrm>
            <a:off x="8945880" y="3861816"/>
            <a:ext cx="3246120" cy="2932176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0EDDBDC-D1A0-4DC2-9124-677001FD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799"/>
            <a:ext cx="3346704" cy="32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C5D99E-B95B-4682-85CB-538CF83618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03" y="3395709"/>
            <a:ext cx="3007750" cy="3611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84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3F6A1C-A910-4536-BF98-B95F06518916}"/>
              </a:ext>
            </a:extLst>
          </p:cNvPr>
          <p:cNvSpPr txBox="1"/>
          <p:nvPr/>
        </p:nvSpPr>
        <p:spPr>
          <a:xfrm>
            <a:off x="2883408" y="2852928"/>
            <a:ext cx="767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lesson in the story is that you need a healthy balanced diet.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BC7AF-1E28-4CB6-8AA1-EA9D17A94ED5}"/>
              </a:ext>
            </a:extLst>
          </p:cNvPr>
          <p:cNvSpPr txBox="1"/>
          <p:nvPr/>
        </p:nvSpPr>
        <p:spPr>
          <a:xfrm>
            <a:off x="5437632" y="1416058"/>
            <a:ext cx="107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End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3A3B5F-BA0B-45A9-8D53-71BB694D8CBF}"/>
              </a:ext>
            </a:extLst>
          </p:cNvPr>
          <p:cNvSpPr txBox="1"/>
          <p:nvPr/>
        </p:nvSpPr>
        <p:spPr>
          <a:xfrm>
            <a:off x="5286756" y="4474464"/>
            <a:ext cx="287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Darcy Weir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00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212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Office Theme</vt:lpstr>
      <vt:lpstr>Little Miss Cupcake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Miss Cupcake</dc:title>
  <dc:creator>Clare</dc:creator>
  <cp:lastModifiedBy>Clare Weir</cp:lastModifiedBy>
  <cp:revision>21</cp:revision>
  <dcterms:created xsi:type="dcterms:W3CDTF">2020-05-27T10:48:29Z</dcterms:created>
  <dcterms:modified xsi:type="dcterms:W3CDTF">2020-05-29T11:03:27Z</dcterms:modified>
</cp:coreProperties>
</file>