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5922-66AD-4B7E-8B25-454217472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A4333-9D01-4F52-9055-3447EE29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F00B-02AE-48CA-B510-F70C9E87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6F11-EE7E-4E0A-A68C-B47DAA82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5E4F4-E1E8-4269-A1C9-846FC7CC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9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13EF-CD64-4664-9A64-DA831355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FCD21-4BC7-49F7-99EE-A65A57CA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A7D0C-D009-4934-A07B-D847526D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48603-B24E-4AAE-9C14-1E8861F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31E9-2673-4CD2-BE79-017058C8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7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436F9-0B95-41FB-8633-D0560FD65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486B2-140A-4CC2-95F2-19E5FD557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77FC-C808-42D5-9B1D-32EEB08B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CA19-10B8-46FE-935E-E446B519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7738-1814-46A1-823D-7CD00E25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E75B-AA9C-4DF6-8F9D-062EF1A9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F61D-8183-491A-BABF-D8430CAC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0FE8-4308-41C8-B355-E232C1E0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B9B3-C500-4FE7-A40B-3520C552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9EFD-BC18-4F01-ABFA-FD7A2745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921D-4032-4B45-8227-643545B4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4205C-CBDB-4FF7-8A70-5A46D8E5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397F-9F6E-413F-8C10-65B84E7B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BB5B-4E08-4D1C-9EDF-FC60861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22116-36B1-4BAF-BA7F-32066D87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6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8195-D671-4AB7-B1D8-6C2FE7C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0203-459C-4788-B0F6-B42A7AAF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F3B38-DF40-479C-ACCF-35182DF83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9F2F-6752-4E34-BDA9-FBB3746F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00349-DB00-46E5-A629-05AA4208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7F667-85C6-41EB-8FB5-9B897BE3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B9F3-31E9-4ECB-A1A1-3F56EC49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3CE2-A2CA-476D-9AF8-8646FD7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B7B9C-2F97-4C92-B343-07A5FCC22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CCA12-966E-4FB2-BD44-92EEB138B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95E00-D6CE-4569-ABE1-537062AD7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FAFA4-E9A7-48A9-AC4C-697D7C13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A0907F-281A-4620-BFA0-E1087731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BB172-A989-49FF-8F88-147B6DA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B22C-9A89-495A-84C3-CBA6AF3F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E2AF0-5653-4D80-8DFE-A5818EAC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D50EA-783B-44AB-BA38-EF76B976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479B1-BDDD-4CF0-9916-A0D33F5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3D327-7942-49C3-A107-6D3B68CE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B7C05-4727-4A79-B014-5313FC84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41721-BB2C-4A03-AD9B-7A1AE279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5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D696-B9E0-43D9-8C5F-1FFF7FCD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7BBB-D84F-44CF-8835-7D71C69C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160D-CD8B-4263-B11D-278C48D4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E9D4-E55D-44C4-9454-6A9A2891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C4ACD-4929-4673-A826-02EE63EB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DC90-0A51-47F7-9FCC-A33CB65A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5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73EA-2955-4DC7-938F-A404D308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F7A67-655B-4335-90C5-8F81CEC8A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5EFB7-22BA-43B3-B9AF-8A34E9B31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2B6F6-BD9A-40DC-884A-09DD9CAC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12D55-8E0A-4F44-9391-8C00F87A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3046-A90A-4B86-A693-DCD35F64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77C45-4176-4784-A31E-E1DEF13B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B0A0-4F4A-4008-BFE2-CE95ECFB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1330-127B-4812-9D0A-214FC7C4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92A37-F601-4B4D-8105-C66B9780733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68ABD-1D42-4C1F-A761-965AEC05D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BC09-A028-48B5-903B-EA5C2D82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3514-D530-4E59-8C16-5F3D2ABE9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4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E4F2-9730-4212-BF26-5B83BD603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506"/>
            <a:ext cx="9144000" cy="1820411"/>
          </a:xfrm>
        </p:spPr>
        <p:txBody>
          <a:bodyPr/>
          <a:lstStyle/>
          <a:p>
            <a:r>
              <a:rPr lang="en-GB" b="1" dirty="0"/>
              <a:t>LITTLE MISS BORED </a:t>
            </a:r>
            <a:br>
              <a:rPr lang="en-GB" b="1" dirty="0"/>
            </a:br>
            <a:r>
              <a:rPr lang="en-GB" b="1" dirty="0"/>
              <a:t>IN LOCKDOWN!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1AA72-201F-492D-99A7-D4DEF06A9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9586"/>
            <a:ext cx="9144000" cy="536896"/>
          </a:xfrm>
        </p:spPr>
        <p:txBody>
          <a:bodyPr/>
          <a:lstStyle/>
          <a:p>
            <a:r>
              <a:rPr lang="en-GB" dirty="0"/>
              <a:t>By Hannah Davidson</a:t>
            </a:r>
          </a:p>
        </p:txBody>
      </p:sp>
      <p:pic>
        <p:nvPicPr>
          <p:cNvPr id="1026" name="Picture 2" descr="Little Miss Tiny | Mr. Men Wiki | Fandom">
            <a:extLst>
              <a:ext uri="{FF2B5EF4-FFF2-40B4-BE49-F238E27FC236}">
                <a16:creationId xmlns:a16="http://schemas.microsoft.com/office/drawing/2014/main" id="{F63D75D1-33A7-4E87-80A7-F66F9E70A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40546" r="28319" b="5435"/>
          <a:stretch/>
        </p:blipFill>
        <p:spPr bwMode="auto">
          <a:xfrm>
            <a:off x="3263108" y="2986482"/>
            <a:ext cx="5349695" cy="35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8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DFBF-54B1-4B24-A2D0-24027B1B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C81D-A413-4E88-B2E0-4C49C83253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She then realised she needed a friend to bring her groceries.</a:t>
            </a:r>
          </a:p>
          <a:p>
            <a:pPr marL="0" indent="0">
              <a:buNone/>
            </a:pPr>
            <a:r>
              <a:rPr lang="en-GB" sz="2400" dirty="0"/>
              <a:t>However, she didn’t have any friends because she was always saying they are boring and they always wanted to do boring things.</a:t>
            </a:r>
          </a:p>
        </p:txBody>
      </p:sp>
      <p:pic>
        <p:nvPicPr>
          <p:cNvPr id="9218" name="Picture 2" descr="Poetic Brands Announces Mr Men and Little Miss Deal – Brands Magazine">
            <a:extLst>
              <a:ext uri="{FF2B5EF4-FFF2-40B4-BE49-F238E27FC236}">
                <a16:creationId xmlns:a16="http://schemas.microsoft.com/office/drawing/2014/main" id="{DE23DBEE-6860-4802-91E0-6730FF5DDE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75216"/>
            <a:ext cx="5181600" cy="34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Little Miss Helpful (from Roger Hargreaves' Little Miss) | WeirdSpace">
            <a:extLst>
              <a:ext uri="{FF2B5EF4-FFF2-40B4-BE49-F238E27FC236}">
                <a16:creationId xmlns:a16="http://schemas.microsoft.com/office/drawing/2014/main" id="{CAB68C43-9D53-44DD-8BB9-0E7B7DAC92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367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E17DA-1D5F-4E84-A87B-8FD5ECE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84D9-EF52-4805-849D-28AA37AEF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247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She ended up calling Little Miss Helpful for help.</a:t>
            </a:r>
          </a:p>
        </p:txBody>
      </p:sp>
    </p:spTree>
    <p:extLst>
      <p:ext uri="{BB962C8B-B14F-4D97-AF65-F5344CB8AC3E}">
        <p14:creationId xmlns:p14="http://schemas.microsoft.com/office/powerpoint/2010/main" val="123769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268" name="Picture 4" descr="Mr. Greedy | Mr. Men Wiki | Fandom">
            <a:extLst>
              <a:ext uri="{FF2B5EF4-FFF2-40B4-BE49-F238E27FC236}">
                <a16:creationId xmlns:a16="http://schemas.microsoft.com/office/drawing/2014/main" id="{E499DB37-C1B0-4D55-9764-A791C03875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6576" b="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F3022-B85E-4D8B-8F75-2D2AAB2E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B29E-138E-4688-B169-48E7D3A50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She came round with shopping, but not her shopping.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As you know Little Miss Helpful always ends up muddling everything up, so she ended up bring </a:t>
            </a:r>
            <a:r>
              <a:rPr lang="en-US" sz="2000" dirty="0" err="1">
                <a:solidFill>
                  <a:srgbClr val="000000"/>
                </a:solidFill>
              </a:rPr>
              <a:t>Mr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Greedy’s</a:t>
            </a:r>
            <a:r>
              <a:rPr lang="en-US" sz="2000" dirty="0">
                <a:solidFill>
                  <a:srgbClr val="000000"/>
                </a:solidFill>
              </a:rPr>
              <a:t> groceries instead.</a:t>
            </a:r>
          </a:p>
        </p:txBody>
      </p:sp>
    </p:spTree>
    <p:extLst>
      <p:ext uri="{BB962C8B-B14F-4D97-AF65-F5344CB8AC3E}">
        <p14:creationId xmlns:p14="http://schemas.microsoft.com/office/powerpoint/2010/main" val="5401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Vector Illustration Of Bag Of Wrapped Confectionery - Candy - Free ...">
            <a:extLst>
              <a:ext uri="{FF2B5EF4-FFF2-40B4-BE49-F238E27FC236}">
                <a16:creationId xmlns:a16="http://schemas.microsoft.com/office/drawing/2014/main" id="{B456ADD4-85D9-414A-89A2-D21C70F597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24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FB9E1-AD7A-4057-8DB3-78565E9D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31E72-04DE-42D5-B8CC-E098FE926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Mr</a:t>
            </a:r>
            <a:r>
              <a:rPr lang="en-US" sz="2000" dirty="0">
                <a:solidFill>
                  <a:srgbClr val="000000"/>
                </a:solidFill>
              </a:rPr>
              <a:t> Greedy had loads of sweets and treats in his groceries.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Little Miss Bored, being Little Miss Bored thought sweets and treats were boring.</a:t>
            </a:r>
          </a:p>
        </p:txBody>
      </p:sp>
    </p:spTree>
    <p:extLst>
      <p:ext uri="{BB962C8B-B14F-4D97-AF65-F5344CB8AC3E}">
        <p14:creationId xmlns:p14="http://schemas.microsoft.com/office/powerpoint/2010/main" val="339030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CC15-8BF5-4931-B5FC-703FF62C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D7DD-ECE3-45F6-B92E-87C3DE1D6A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During lockdown she was bored, very bored, so Little Miss Helpful told her to ring her friends but she had none.</a:t>
            </a:r>
          </a:p>
        </p:txBody>
      </p:sp>
      <p:pic>
        <p:nvPicPr>
          <p:cNvPr id="13314" name="Picture 2" descr="Vector Single Cartoon Retro Rotary Telephone On White Background ...">
            <a:extLst>
              <a:ext uri="{FF2B5EF4-FFF2-40B4-BE49-F238E27FC236}">
                <a16:creationId xmlns:a16="http://schemas.microsoft.com/office/drawing/2014/main" id="{800D74D5-C8E0-4D49-80DF-9FB52F6523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71" y="2665380"/>
            <a:ext cx="3620233" cy="27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6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338" name="Picture 2" descr="Amazon.com: Cartoon Puzzle: Appstore for Android">
            <a:extLst>
              <a:ext uri="{FF2B5EF4-FFF2-40B4-BE49-F238E27FC236}">
                <a16:creationId xmlns:a16="http://schemas.microsoft.com/office/drawing/2014/main" id="{69355D64-94A5-4A0C-8C89-95CE2F1689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6202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098EA-8E96-4D86-9036-14FA509B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1A2F-1D33-4F09-8D99-4B2754409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819" y="2270725"/>
            <a:ext cx="4706803" cy="2922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She then tried building puzzles, but they took too long, so she got bored.</a:t>
            </a:r>
          </a:p>
        </p:txBody>
      </p:sp>
    </p:spTree>
    <p:extLst>
      <p:ext uri="{BB962C8B-B14F-4D97-AF65-F5344CB8AC3E}">
        <p14:creationId xmlns:p14="http://schemas.microsoft.com/office/powerpoint/2010/main" val="271457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2B34-74A7-4BEA-B59B-BCE53D60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7D79C-4218-4778-96D5-1CE419C21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After that she tried baking, but she hadn’t got all the ingredients.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362" name="Picture 2" descr="Image result for baking ingredients cartoon (With images) | Baking ...">
            <a:extLst>
              <a:ext uri="{FF2B5EF4-FFF2-40B4-BE49-F238E27FC236}">
                <a16:creationId xmlns:a16="http://schemas.microsoft.com/office/drawing/2014/main" id="{A8D7F72C-02D0-4DFE-80BB-6C8CDB8059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4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3EFA-45A0-41EA-90C5-EDBA6A4A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2502-0522-4E36-8FAF-D8EF21FD5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Lastly, she tried watching TV but, there was nothing on, so she got bored.</a:t>
            </a:r>
          </a:p>
        </p:txBody>
      </p:sp>
      <p:pic>
        <p:nvPicPr>
          <p:cNvPr id="16386" name="Picture 2" descr="Transparent Background Cartoon Tv, HD Png Download , Transparent ...">
            <a:extLst>
              <a:ext uri="{FF2B5EF4-FFF2-40B4-BE49-F238E27FC236}">
                <a16:creationId xmlns:a16="http://schemas.microsoft.com/office/drawing/2014/main" id="{FD5A9511-34A8-4CD5-99A3-7B87AE29F6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59" y="1825625"/>
            <a:ext cx="42572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2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63C7-F633-4FED-9876-A34E3A2F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7527-B6C3-4402-9ADA-4D09444BC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 after lockdown, Little Miss Bored learnt a valuable lesson, that she needed friends.</a:t>
            </a:r>
          </a:p>
        </p:txBody>
      </p:sp>
      <p:pic>
        <p:nvPicPr>
          <p:cNvPr id="7" name="Picture 2" descr="Poetic Brands Announces Mr Men and Little Miss Deal – Brands Magazine">
            <a:extLst>
              <a:ext uri="{FF2B5EF4-FFF2-40B4-BE49-F238E27FC236}">
                <a16:creationId xmlns:a16="http://schemas.microsoft.com/office/drawing/2014/main" id="{04BE73C9-E388-45E2-B98D-303F82098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216"/>
            <a:ext cx="5181600" cy="34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7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FDC74-8110-4166-8667-47579E92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BD0E-52B9-493E-860E-880E20AFC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As soon as she was out of lockdown, she decided to join the swimming club, sports club and then she eventually found a group of friends.</a:t>
            </a:r>
          </a:p>
        </p:txBody>
      </p:sp>
      <p:pic>
        <p:nvPicPr>
          <p:cNvPr id="1026" name="Picture 2" descr="Mr Men and Little Miss Debut in Brazil | licenseglobal.com">
            <a:extLst>
              <a:ext uri="{FF2B5EF4-FFF2-40B4-BE49-F238E27FC236}">
                <a16:creationId xmlns:a16="http://schemas.microsoft.com/office/drawing/2014/main" id="{36D786F7-2E53-4FE7-9DA7-05EF469B4F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5424"/>
            <a:ext cx="5181600" cy="26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9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CA21-5D20-4DAE-8079-E8B6E4AF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97BB-3CD1-43D0-AA8F-59726C5B0F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Little Miss Bored lives in Activity Land.</a:t>
            </a:r>
          </a:p>
          <a:p>
            <a:pPr marL="0" indent="0">
              <a:buNone/>
            </a:pPr>
            <a:r>
              <a:rPr lang="en-GB" sz="2000" dirty="0"/>
              <a:t>In Activity Land there is so many things to do, how could she get bored?</a:t>
            </a:r>
          </a:p>
          <a:p>
            <a:pPr marL="0" indent="0">
              <a:buNone/>
            </a:pPr>
            <a:r>
              <a:rPr lang="en-GB" sz="2000" dirty="0"/>
              <a:t>She lives in Bluebell Cottage near a forest which has a lovely garden.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 descr="Mr Men &amp; Little Miss - Postimet | Facebook">
            <a:extLst>
              <a:ext uri="{FF2B5EF4-FFF2-40B4-BE49-F238E27FC236}">
                <a16:creationId xmlns:a16="http://schemas.microsoft.com/office/drawing/2014/main" id="{6B046F2E-E85B-4AEA-9383-61B68CA276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2637" r="25449" b="5030"/>
          <a:stretch/>
        </p:blipFill>
        <p:spPr bwMode="auto">
          <a:xfrm>
            <a:off x="7499278" y="2236172"/>
            <a:ext cx="3680121" cy="29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9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AFF4-706B-4BC9-9DD4-F0FD07DE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B78D-6FE8-4396-AD1B-19E690DB8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Little Miss Bored was so happy, she was never bored again.</a:t>
            </a:r>
          </a:p>
        </p:txBody>
      </p:sp>
      <p:pic>
        <p:nvPicPr>
          <p:cNvPr id="19458" name="Picture 2" descr="Little Miss Tiny | Mr. Men Wiki | Fandom">
            <a:extLst>
              <a:ext uri="{FF2B5EF4-FFF2-40B4-BE49-F238E27FC236}">
                <a16:creationId xmlns:a16="http://schemas.microsoft.com/office/drawing/2014/main" id="{0ACA4BF5-FCF9-4D05-B442-0C79B195DD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81" y="1825625"/>
            <a:ext cx="31344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374C-09D5-4C76-B7B7-6520FBF8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0135-5BCD-41EF-9A88-44B85F481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One day Little Miss Bored was having Breakfast, boring porridge again.</a:t>
            </a:r>
          </a:p>
        </p:txBody>
      </p:sp>
      <p:pic>
        <p:nvPicPr>
          <p:cNvPr id="3074" name="Picture 2" descr="Porridge, Oatmeal Png - Oatmeal Transparent Background , Free ...">
            <a:extLst>
              <a:ext uri="{FF2B5EF4-FFF2-40B4-BE49-F238E27FC236}">
                <a16:creationId xmlns:a16="http://schemas.microsoft.com/office/drawing/2014/main" id="{8C3235FD-1C29-4E39-845E-AA571E1AB7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5775"/>
            <a:ext cx="5181600" cy="41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7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859B-20DB-4D58-A66C-BD833D43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37DC-DC27-49D3-80CD-145D400DB6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She decided to go swimming.</a:t>
            </a:r>
          </a:p>
        </p:txBody>
      </p:sp>
      <p:pic>
        <p:nvPicPr>
          <p:cNvPr id="4098" name="Picture 2" descr="MR MEN 'Swimming Pool' | One of many joyful 'Mr Men' artwork… | Flickr">
            <a:extLst>
              <a:ext uri="{FF2B5EF4-FFF2-40B4-BE49-F238E27FC236}">
                <a16:creationId xmlns:a16="http://schemas.microsoft.com/office/drawing/2014/main" id="{4FDF4BAA-60D1-48C4-8487-193EC26701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69517"/>
            <a:ext cx="5181600" cy="36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3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A335-C02E-4B1E-8517-A237A57A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7280-71C4-4A2B-AA38-4FC25E34D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0196"/>
            <a:ext cx="6208776" cy="396772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dirty="0"/>
              <a:t>After she had been swimming, she went to the Butchers and bought Sausages.</a:t>
            </a:r>
          </a:p>
          <a:p>
            <a:pPr marL="0" indent="0">
              <a:buNone/>
            </a:pPr>
            <a:r>
              <a:rPr lang="en-US" sz="2400" dirty="0"/>
              <a:t>Then she went to the Bakers to buy some buns.</a:t>
            </a:r>
          </a:p>
        </p:txBody>
      </p:sp>
      <p:pic>
        <p:nvPicPr>
          <p:cNvPr id="5122" name="Picture 2" descr="Cartoon Cupcake Vector Free Vector Download 380865 | CannyPic">
            <a:extLst>
              <a:ext uri="{FF2B5EF4-FFF2-40B4-BE49-F238E27FC236}">
                <a16:creationId xmlns:a16="http://schemas.microsoft.com/office/drawing/2014/main" id="{64BFA993-3C04-4595-840E-A3E87163CD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3360" y="310896"/>
            <a:ext cx="32657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licious Tasty Food Sausages Cartoon Vector Illustration Graphic ...">
            <a:extLst>
              <a:ext uri="{FF2B5EF4-FFF2-40B4-BE49-F238E27FC236}">
                <a16:creationId xmlns:a16="http://schemas.microsoft.com/office/drawing/2014/main" id="{B40D08BD-9182-465C-9DC4-1438AAEF4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" b="11580"/>
          <a:stretch/>
        </p:blipFill>
        <p:spPr bwMode="auto">
          <a:xfrm>
            <a:off x="7991778" y="2825496"/>
            <a:ext cx="3082622" cy="29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8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Free Sunrise Clipart in AI, SVG, EPS or PSD">
            <a:extLst>
              <a:ext uri="{FF2B5EF4-FFF2-40B4-BE49-F238E27FC236}">
                <a16:creationId xmlns:a16="http://schemas.microsoft.com/office/drawing/2014/main" id="{7B1A4D83-00B3-4D4E-8422-FFAE9695B1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115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A88B7-9725-4526-9865-286F52EB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CC5C-24B6-4284-9BAF-ACFBA1A46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000000"/>
                </a:solidFill>
              </a:rPr>
              <a:t>The next morning…</a:t>
            </a:r>
          </a:p>
        </p:txBody>
      </p:sp>
    </p:spTree>
    <p:extLst>
      <p:ext uri="{BB962C8B-B14F-4D97-AF65-F5344CB8AC3E}">
        <p14:creationId xmlns:p14="http://schemas.microsoft.com/office/powerpoint/2010/main" val="3109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8F78-7023-4C12-9644-FCE2BB8F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C06D-12AF-453F-AB69-494D5C5C0E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She started to cough, sneeze and her skin felt very itchy, so she decided to call the doctor.</a:t>
            </a:r>
          </a:p>
        </p:txBody>
      </p:sp>
      <p:pic>
        <p:nvPicPr>
          <p:cNvPr id="7170" name="Picture 2" descr="Little Miss Chatterbox Mr. Men Mr. Tickle Little Miss Bossy Little ...">
            <a:extLst>
              <a:ext uri="{FF2B5EF4-FFF2-40B4-BE49-F238E27FC236}">
                <a16:creationId xmlns:a16="http://schemas.microsoft.com/office/drawing/2014/main" id="{4D6425C2-6919-44E5-9DA5-15F2E2E559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4074"/>
            <a:ext cx="5181600" cy="32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Scared Cartoon Doctor">
            <a:extLst>
              <a:ext uri="{FF2B5EF4-FFF2-40B4-BE49-F238E27FC236}">
                <a16:creationId xmlns:a16="http://schemas.microsoft.com/office/drawing/2014/main" id="{DD3270DB-C83B-40D7-92C7-81675EA1C4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462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2F74B-BBDD-4EB3-ACCF-0BC6D516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61D8-F90A-4592-A77E-93D482FD7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Dr Busy called later that day and checked her temperature.  He discovered she had the measles.</a:t>
            </a:r>
          </a:p>
        </p:txBody>
      </p:sp>
    </p:spTree>
    <p:extLst>
      <p:ext uri="{BB962C8B-B14F-4D97-AF65-F5344CB8AC3E}">
        <p14:creationId xmlns:p14="http://schemas.microsoft.com/office/powerpoint/2010/main" val="34172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FBEA-9CA2-4130-A969-21DC013F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ACE4-6BD1-4C08-B54C-4E152675E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 You have to stay in for a few weeks and away from other people” said Dr Busy.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Measles is very contagious and could be spread to everyone in Activity Land.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B96A3-39F0-4B71-8A88-FBE9857EA7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>
                <a:solidFill>
                  <a:srgbClr val="00B0F0"/>
                </a:solidFill>
              </a:rPr>
              <a:t>ACTIVITY LAND!</a:t>
            </a:r>
          </a:p>
        </p:txBody>
      </p:sp>
    </p:spTree>
    <p:extLst>
      <p:ext uri="{BB962C8B-B14F-4D97-AF65-F5344CB8AC3E}">
        <p14:creationId xmlns:p14="http://schemas.microsoft.com/office/powerpoint/2010/main" val="418538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413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LITTLE MISS BORED  IN LOCKDOWN!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MISS BORED  IN LOCKDOWN!</dc:title>
  <dc:creator>Hannah Davidson</dc:creator>
  <cp:lastModifiedBy>Hannah Davidson</cp:lastModifiedBy>
  <cp:revision>3</cp:revision>
  <dcterms:created xsi:type="dcterms:W3CDTF">2020-05-27T16:30:17Z</dcterms:created>
  <dcterms:modified xsi:type="dcterms:W3CDTF">2020-05-29T08:14:13Z</dcterms:modified>
</cp:coreProperties>
</file>