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0" r:id="rId4"/>
    <p:sldId id="258"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66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596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396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621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787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124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601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37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58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3743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551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833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1C86-E353-431C-B629-AC3EF62294F8}"/>
              </a:ext>
            </a:extLst>
          </p:cNvPr>
          <p:cNvSpPr>
            <a:spLocks noGrp="1"/>
          </p:cNvSpPr>
          <p:nvPr>
            <p:ph type="title"/>
          </p:nvPr>
        </p:nvSpPr>
        <p:spPr/>
        <p:txBody>
          <a:bodyPr/>
          <a:lstStyle/>
          <a:p>
            <a:r>
              <a:rPr lang="en-US" dirty="0"/>
              <a:t>Mr F.B.I </a:t>
            </a:r>
            <a:endParaRPr lang="en-GB" dirty="0"/>
          </a:p>
        </p:txBody>
      </p:sp>
      <p:sp>
        <p:nvSpPr>
          <p:cNvPr id="3" name="Content Placeholder 2">
            <a:extLst>
              <a:ext uri="{FF2B5EF4-FFF2-40B4-BE49-F238E27FC236}">
                <a16:creationId xmlns:a16="http://schemas.microsoft.com/office/drawing/2014/main" id="{6AB7E4C6-CB31-4059-84BE-AE3A89A60D08}"/>
              </a:ext>
            </a:extLst>
          </p:cNvPr>
          <p:cNvSpPr>
            <a:spLocks noGrp="1"/>
          </p:cNvSpPr>
          <p:nvPr>
            <p:ph idx="1"/>
          </p:nvPr>
        </p:nvSpPr>
        <p:spPr/>
        <p:txBody>
          <a:bodyPr>
            <a:normAutofit/>
          </a:bodyPr>
          <a:lstStyle/>
          <a:p>
            <a:r>
              <a:rPr lang="en-US" dirty="0"/>
              <a:t>Mr. F.B.I is a special agent with the F.B.I, He is very well dressed, he owns a very fast supercar and he is the 6</a:t>
            </a:r>
            <a:r>
              <a:rPr lang="en-US" baseline="30000" dirty="0"/>
              <a:t>th</a:t>
            </a:r>
            <a:r>
              <a:rPr lang="en-US" dirty="0"/>
              <a:t> time winner of ninja warrior. He can be serious but also funny, and always has a laugh with his friends. In the F.B.I he works in the F.B.I Hostage rescue team. </a:t>
            </a:r>
            <a:endParaRPr lang="en-GB" dirty="0"/>
          </a:p>
          <a:p>
            <a:endParaRPr lang="en-GB" dirty="0"/>
          </a:p>
        </p:txBody>
      </p:sp>
      <p:pic>
        <p:nvPicPr>
          <p:cNvPr id="3076" name="Picture 4" descr="FBI HRT">
            <a:extLst>
              <a:ext uri="{FF2B5EF4-FFF2-40B4-BE49-F238E27FC236}">
                <a16:creationId xmlns:a16="http://schemas.microsoft.com/office/drawing/2014/main" id="{C1E03EC6-02EB-48B4-B647-5105353EA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857" y="3429000"/>
            <a:ext cx="1453848" cy="256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4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9741-2CEB-41D2-BBE3-EF97F5A23959}"/>
              </a:ext>
            </a:extLst>
          </p:cNvPr>
          <p:cNvSpPr>
            <a:spLocks noGrp="1"/>
          </p:cNvSpPr>
          <p:nvPr>
            <p:ph type="title"/>
          </p:nvPr>
        </p:nvSpPr>
        <p:spPr/>
        <p:txBody>
          <a:bodyPr/>
          <a:lstStyle/>
          <a:p>
            <a:r>
              <a:rPr lang="en-US" dirty="0"/>
              <a:t>Fortnite - Hacked</a:t>
            </a:r>
            <a:endParaRPr lang="en-GB" dirty="0"/>
          </a:p>
        </p:txBody>
      </p:sp>
      <p:sp>
        <p:nvSpPr>
          <p:cNvPr id="3" name="Content Placeholder 2">
            <a:extLst>
              <a:ext uri="{FF2B5EF4-FFF2-40B4-BE49-F238E27FC236}">
                <a16:creationId xmlns:a16="http://schemas.microsoft.com/office/drawing/2014/main" id="{4E955971-2E18-40CB-BBA2-76F08F1016EB}"/>
              </a:ext>
            </a:extLst>
          </p:cNvPr>
          <p:cNvSpPr>
            <a:spLocks noGrp="1"/>
          </p:cNvSpPr>
          <p:nvPr>
            <p:ph idx="1"/>
          </p:nvPr>
        </p:nvSpPr>
        <p:spPr/>
        <p:txBody>
          <a:bodyPr/>
          <a:lstStyle/>
          <a:p>
            <a:r>
              <a:rPr lang="en-US" dirty="0"/>
              <a:t>One day he got a call from an unknown number the caller said” ha ha ha I hacked into Fortnite and deleted everyone’s accounts “and put down the phone. Right away Mr F.B.I knew who it was, it was Vex. </a:t>
            </a:r>
            <a:endParaRPr lang="en-GB" dirty="0"/>
          </a:p>
        </p:txBody>
      </p:sp>
      <p:pic>
        <p:nvPicPr>
          <p:cNvPr id="4100" name="Picture 4" descr="Fortnite &quot;Grid&quot; Wallpaper » MentalMars">
            <a:extLst>
              <a:ext uri="{FF2B5EF4-FFF2-40B4-BE49-F238E27FC236}">
                <a16:creationId xmlns:a16="http://schemas.microsoft.com/office/drawing/2014/main" id="{CC0C13C1-3D21-407F-B43E-3A0B7F2CD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62" y="3345025"/>
            <a:ext cx="4404875" cy="247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9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4EDC-4ADD-49AC-A6DE-922A6648B291}"/>
              </a:ext>
            </a:extLst>
          </p:cNvPr>
          <p:cNvSpPr>
            <a:spLocks noGrp="1"/>
          </p:cNvSpPr>
          <p:nvPr>
            <p:ph type="title"/>
          </p:nvPr>
        </p:nvSpPr>
        <p:spPr/>
        <p:txBody>
          <a:bodyPr/>
          <a:lstStyle/>
          <a:p>
            <a:r>
              <a:rPr lang="en-US" dirty="0"/>
              <a:t>Vex – The Villain </a:t>
            </a:r>
            <a:endParaRPr lang="en-GB" dirty="0"/>
          </a:p>
        </p:txBody>
      </p:sp>
      <p:sp>
        <p:nvSpPr>
          <p:cNvPr id="3" name="Content Placeholder 2">
            <a:extLst>
              <a:ext uri="{FF2B5EF4-FFF2-40B4-BE49-F238E27FC236}">
                <a16:creationId xmlns:a16="http://schemas.microsoft.com/office/drawing/2014/main" id="{0480E27D-2BBF-4ED0-91E6-59F2D0F71160}"/>
              </a:ext>
            </a:extLst>
          </p:cNvPr>
          <p:cNvSpPr>
            <a:spLocks noGrp="1"/>
          </p:cNvSpPr>
          <p:nvPr>
            <p:ph idx="1"/>
          </p:nvPr>
        </p:nvSpPr>
        <p:spPr/>
        <p:txBody>
          <a:bodyPr/>
          <a:lstStyle/>
          <a:p>
            <a:r>
              <a:rPr lang="en-US" dirty="0"/>
              <a:t>Vex is one of the most wanted villains in the world. Mr F.B.I went to the F.B.I headquarters and told everyone to look for Vex. We can save Fortnite together. Immediately everyone got on their computers to track Vex down. They couldn’t find him and so all the kids were really sad.</a:t>
            </a:r>
          </a:p>
          <a:p>
            <a:r>
              <a:rPr lang="en-US" dirty="0"/>
              <a:t>. </a:t>
            </a:r>
          </a:p>
          <a:p>
            <a:endParaRPr lang="en-GB" dirty="0"/>
          </a:p>
        </p:txBody>
      </p:sp>
      <p:pic>
        <p:nvPicPr>
          <p:cNvPr id="5122" name="Picture 2" descr="Cute Tabletphone Hacker Vector Clip Art Stock Vector (Royalty Free ...">
            <a:extLst>
              <a:ext uri="{FF2B5EF4-FFF2-40B4-BE49-F238E27FC236}">
                <a16:creationId xmlns:a16="http://schemas.microsoft.com/office/drawing/2014/main" id="{71BE5F8D-05BF-449B-9378-C271265D0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54" y="3189910"/>
            <a:ext cx="2680142" cy="338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4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660A-8AC7-477C-8006-12CE957B2B34}"/>
              </a:ext>
            </a:extLst>
          </p:cNvPr>
          <p:cNvSpPr>
            <a:spLocks noGrp="1"/>
          </p:cNvSpPr>
          <p:nvPr>
            <p:ph type="title"/>
          </p:nvPr>
        </p:nvSpPr>
        <p:spPr/>
        <p:txBody>
          <a:bodyPr/>
          <a:lstStyle/>
          <a:p>
            <a:r>
              <a:rPr lang="en-US" dirty="0"/>
              <a:t>The Capture </a:t>
            </a:r>
            <a:endParaRPr lang="en-GB" dirty="0"/>
          </a:p>
        </p:txBody>
      </p:sp>
      <p:sp>
        <p:nvSpPr>
          <p:cNvPr id="3" name="Content Placeholder 2">
            <a:extLst>
              <a:ext uri="{FF2B5EF4-FFF2-40B4-BE49-F238E27FC236}">
                <a16:creationId xmlns:a16="http://schemas.microsoft.com/office/drawing/2014/main" id="{32AD2EF4-638D-427C-A252-C1D04FFA1EAD}"/>
              </a:ext>
            </a:extLst>
          </p:cNvPr>
          <p:cNvSpPr>
            <a:spLocks noGrp="1"/>
          </p:cNvSpPr>
          <p:nvPr>
            <p:ph idx="1"/>
          </p:nvPr>
        </p:nvSpPr>
        <p:spPr/>
        <p:txBody>
          <a:bodyPr/>
          <a:lstStyle/>
          <a:p>
            <a:r>
              <a:rPr lang="en-US" dirty="0"/>
              <a:t>After working all night, they found where the villain lived. Immediately Mr F.B.I sent out two helicopters to capture the villain. The helicopter arrived and landed in the felid next to the house there were 22 SWAT soldiers all together, The F.B.I SWAT broke down the door and ran into the building. they looked around and then found him on his couch, they put him in handcuffs and he was off to jail.</a:t>
            </a:r>
            <a:endParaRPr lang="en-GB" dirty="0"/>
          </a:p>
          <a:p>
            <a:endParaRPr lang="en-GB" dirty="0"/>
          </a:p>
        </p:txBody>
      </p:sp>
      <p:pic>
        <p:nvPicPr>
          <p:cNvPr id="2050" name="Picture 2" descr="FBI Unit Set for More Anti-Terror Raids in Queens • CrownHeights ...">
            <a:extLst>
              <a:ext uri="{FF2B5EF4-FFF2-40B4-BE49-F238E27FC236}">
                <a16:creationId xmlns:a16="http://schemas.microsoft.com/office/drawing/2014/main" id="{79136911-70AB-443F-AE1D-1F9446EED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910" y="3429000"/>
            <a:ext cx="3909767" cy="251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2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339A-6A45-4110-8DEE-54392AFCBFE8}"/>
              </a:ext>
            </a:extLst>
          </p:cNvPr>
          <p:cNvSpPr>
            <a:spLocks noGrp="1"/>
          </p:cNvSpPr>
          <p:nvPr>
            <p:ph type="title"/>
          </p:nvPr>
        </p:nvSpPr>
        <p:spPr/>
        <p:txBody>
          <a:bodyPr/>
          <a:lstStyle/>
          <a:p>
            <a:r>
              <a:rPr lang="en-US" dirty="0"/>
              <a:t>The End </a:t>
            </a:r>
            <a:endParaRPr lang="en-GB" dirty="0"/>
          </a:p>
        </p:txBody>
      </p:sp>
      <p:sp>
        <p:nvSpPr>
          <p:cNvPr id="3" name="Content Placeholder 2">
            <a:extLst>
              <a:ext uri="{FF2B5EF4-FFF2-40B4-BE49-F238E27FC236}">
                <a16:creationId xmlns:a16="http://schemas.microsoft.com/office/drawing/2014/main" id="{5E5E32B6-2B67-4930-B151-B7066AC8CB24}"/>
              </a:ext>
            </a:extLst>
          </p:cNvPr>
          <p:cNvSpPr>
            <a:spLocks noGrp="1"/>
          </p:cNvSpPr>
          <p:nvPr>
            <p:ph idx="1"/>
          </p:nvPr>
        </p:nvSpPr>
        <p:spPr/>
        <p:txBody>
          <a:bodyPr/>
          <a:lstStyle/>
          <a:p>
            <a:r>
              <a:rPr lang="en-US" dirty="0"/>
              <a:t>They still had one thing left to do, they needed to get everyone’s account back. So, the F.B.I hired the best hacker that they could find. He managed to hack into to Fortnite and gave everyone’s account back to them. Then Mr F.B.I said “I’ll have a go at this game” so the hacker passed him a controller and he tried it out and got the victory on his very first game. Well done Mr F.B.I. </a:t>
            </a:r>
            <a:endParaRPr lang="en-GB" dirty="0"/>
          </a:p>
          <a:p>
            <a:endParaRPr lang="en-GB" dirty="0"/>
          </a:p>
        </p:txBody>
      </p:sp>
      <p:pic>
        <p:nvPicPr>
          <p:cNvPr id="1028" name="Picture 4" descr="Symbols of the Federal Bureau of Investigation - Wikipedia">
            <a:extLst>
              <a:ext uri="{FF2B5EF4-FFF2-40B4-BE49-F238E27FC236}">
                <a16:creationId xmlns:a16="http://schemas.microsoft.com/office/drawing/2014/main" id="{0875F164-07DE-41AC-808A-4D46C6744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963" y="3429000"/>
            <a:ext cx="28575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56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755-7A6F-4B93-9D5E-EE7CCE3CBBF6}"/>
              </a:ext>
            </a:extLst>
          </p:cNvPr>
          <p:cNvSpPr>
            <a:spLocks noGrp="1"/>
          </p:cNvSpPr>
          <p:nvPr>
            <p:ph type="title"/>
          </p:nvPr>
        </p:nvSpPr>
        <p:spPr/>
        <p:txBody>
          <a:bodyPr/>
          <a:lstStyle/>
          <a:p>
            <a:r>
              <a:rPr lang="en-US" dirty="0"/>
              <a:t>The Moral of The Story</a:t>
            </a:r>
            <a:endParaRPr lang="en-GB" dirty="0"/>
          </a:p>
        </p:txBody>
      </p:sp>
      <p:sp>
        <p:nvSpPr>
          <p:cNvPr id="3" name="Content Placeholder 2">
            <a:extLst>
              <a:ext uri="{FF2B5EF4-FFF2-40B4-BE49-F238E27FC236}">
                <a16:creationId xmlns:a16="http://schemas.microsoft.com/office/drawing/2014/main" id="{E65C2080-A0C6-4B29-B8C4-88AFC1321280}"/>
              </a:ext>
            </a:extLst>
          </p:cNvPr>
          <p:cNvSpPr>
            <a:spLocks noGrp="1"/>
          </p:cNvSpPr>
          <p:nvPr>
            <p:ph idx="1"/>
          </p:nvPr>
        </p:nvSpPr>
        <p:spPr/>
        <p:txBody>
          <a:bodyPr/>
          <a:lstStyle/>
          <a:p>
            <a:r>
              <a:rPr lang="en-US" dirty="0"/>
              <a:t>The moral is to always work hard and never give up. </a:t>
            </a:r>
            <a:endParaRPr lang="en-GB" dirty="0"/>
          </a:p>
        </p:txBody>
      </p:sp>
      <p:pic>
        <p:nvPicPr>
          <p:cNvPr id="6146" name="Picture 2" descr="The Moral of the Story | Sermon series, Church graphic design ...">
            <a:extLst>
              <a:ext uri="{FF2B5EF4-FFF2-40B4-BE49-F238E27FC236}">
                <a16:creationId xmlns:a16="http://schemas.microsoft.com/office/drawing/2014/main" id="{5A34721B-B90B-4D36-94CD-C5246047A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60" y="2544901"/>
            <a:ext cx="6134515" cy="344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60446"/>
      </p:ext>
    </p:extLst>
  </p:cSld>
  <p:clrMapOvr>
    <a:masterClrMapping/>
  </p:clrMapOvr>
</p:sld>
</file>

<file path=ppt/theme/theme1.xml><?xml version="1.0" encoding="utf-8"?>
<a:theme xmlns:a="http://schemas.openxmlformats.org/drawingml/2006/main" name="Retrospect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85</TotalTime>
  <Words>413</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Bookman Old Style</vt:lpstr>
      <vt:lpstr>Calibri</vt:lpstr>
      <vt:lpstr>Franklin Gothic Book</vt:lpstr>
      <vt:lpstr>RetrospectVTI</vt:lpstr>
      <vt:lpstr>Mr F.B.I </vt:lpstr>
      <vt:lpstr>Fortnite - Hacked</vt:lpstr>
      <vt:lpstr>Vex – The Villain </vt:lpstr>
      <vt:lpstr>The Capture </vt:lpstr>
      <vt:lpstr>The End </vt:lpstr>
      <vt:lpstr>The Moral of The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Mr F.B.I</dc:title>
  <dc:creator>the names bond</dc:creator>
  <cp:lastModifiedBy>the names bond</cp:lastModifiedBy>
  <cp:revision>14</cp:revision>
  <dcterms:created xsi:type="dcterms:W3CDTF">2020-05-28T08:21:17Z</dcterms:created>
  <dcterms:modified xsi:type="dcterms:W3CDTF">2020-05-28T09:47:11Z</dcterms:modified>
</cp:coreProperties>
</file>